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BBD65E-471F-4A40-B170-EADA9CD875A9}" v="8" dt="2026-10-02T10:05:44.2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94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36666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9060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74131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88574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29190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0424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64577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95358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4550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84162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9880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3263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0579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1913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29737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78106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65446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F5E51CDD-EE9F-4806-A59A-1DE142A230CD}" type="datetimeFigureOut">
              <a:rPr lang="da-DK" smtClean="0"/>
              <a:t>05-10-2026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B4CC007-A222-48A0-BE1F-1580C7B113A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2904531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75FD88AD-1D78-3E6B-06B2-35CE908EF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774" y="0"/>
            <a:ext cx="8965189" cy="6876975"/>
          </a:xfrm>
          <a:prstGeom prst="rect">
            <a:avLst/>
          </a:prstGeom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2655190A-50A5-655A-F17C-F8D76D2028FE}"/>
              </a:ext>
            </a:extLst>
          </p:cNvPr>
          <p:cNvSpPr txBox="1"/>
          <p:nvPr/>
        </p:nvSpPr>
        <p:spPr>
          <a:xfrm>
            <a:off x="2682910" y="3094892"/>
            <a:ext cx="7616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6000" b="1" dirty="0"/>
              <a:t>FORSKELLIGE RUM</a:t>
            </a:r>
          </a:p>
        </p:txBody>
      </p:sp>
    </p:spTree>
    <p:extLst>
      <p:ext uri="{BB962C8B-B14F-4D97-AF65-F5344CB8AC3E}">
        <p14:creationId xmlns:p14="http://schemas.microsoft.com/office/powerpoint/2010/main" val="3280103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00FCA50-DFB9-3BFF-0623-CDE831D327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5" b="2968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199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2F169D9-6D40-F73B-38E2-7F1F9D3D93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05" b="1635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678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633469B-95DB-8922-8680-0FD6A4319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8" b="2474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665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E48E8198-D243-B896-CE00-A3E023D8A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499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8869225F-35CD-4CA3-E78A-73B8B166C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96" b="7864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42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A940707-DF8A-DE5B-0D87-0E063E4F0B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82" b="1897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06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C438E19-6672-CB9B-7419-BD5DBDCB5A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62" b="1789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74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27C55283-0AF5-AE91-4621-61C924E5F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51" b="2030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317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DB47A085-1B06-6033-2C25-276FB6C725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924" y="457200"/>
            <a:ext cx="578015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9068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ådnet">
  <a:themeElements>
    <a:clrScheme name="Brugerdefineret 2">
      <a:dk1>
        <a:srgbClr val="6C2F06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Trådnet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Trådnet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TM03457485[[fn=Trådnet]]</Template>
  <TotalTime>1717</TotalTime>
  <Words>2</Words>
  <Application>Microsoft Office PowerPoint</Application>
  <PresentationFormat>Widescreen</PresentationFormat>
  <Paragraphs>1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Trådnet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Folkekirkens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Malene Agerholm</dc:creator>
  <cp:lastModifiedBy>Tascha Brandt Schøsler</cp:lastModifiedBy>
  <cp:revision>2</cp:revision>
  <dcterms:created xsi:type="dcterms:W3CDTF">2026-10-01T05:28:00Z</dcterms:created>
  <dcterms:modified xsi:type="dcterms:W3CDTF">2026-10-05T07:07:48Z</dcterms:modified>
</cp:coreProperties>
</file>